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9" r:id="rId8"/>
    <p:sldId id="270" r:id="rId9"/>
    <p:sldId id="27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582F8B-8D23-4089-A997-898424CA1088}" v="22" dt="2023-03-18T22:09:00.4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31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88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Stauffer" userId="42c72473-c193-43aa-a6e7-8dfea647a213" providerId="ADAL" clId="{49582F8B-8D23-4089-A997-898424CA1088}"/>
    <pc:docChg chg="custSel addSld modSld sldOrd">
      <pc:chgData name="Simon Stauffer" userId="42c72473-c193-43aa-a6e7-8dfea647a213" providerId="ADAL" clId="{49582F8B-8D23-4089-A997-898424CA1088}" dt="2023-03-18T22:13:26.551" v="289"/>
      <pc:docMkLst>
        <pc:docMk/>
      </pc:docMkLst>
      <pc:sldChg chg="addSp modSp mod modAnim">
        <pc:chgData name="Simon Stauffer" userId="42c72473-c193-43aa-a6e7-8dfea647a213" providerId="ADAL" clId="{49582F8B-8D23-4089-A997-898424CA1088}" dt="2023-03-18T15:37:54.096" v="26"/>
        <pc:sldMkLst>
          <pc:docMk/>
          <pc:sldMk cId="2142446972" sldId="257"/>
        </pc:sldMkLst>
        <pc:spChg chg="mod">
          <ac:chgData name="Simon Stauffer" userId="42c72473-c193-43aa-a6e7-8dfea647a213" providerId="ADAL" clId="{49582F8B-8D23-4089-A997-898424CA1088}" dt="2023-03-18T15:37:40.435" v="24" actId="1076"/>
          <ac:spMkLst>
            <pc:docMk/>
            <pc:sldMk cId="2142446972" sldId="257"/>
            <ac:spMk id="3" creationId="{151127EF-1EA0-35A4-B720-D1B481ACFCAE}"/>
          </ac:spMkLst>
        </pc:spChg>
        <pc:spChg chg="add mod">
          <ac:chgData name="Simon Stauffer" userId="42c72473-c193-43aa-a6e7-8dfea647a213" providerId="ADAL" clId="{49582F8B-8D23-4089-A997-898424CA1088}" dt="2023-03-18T15:37:34.424" v="23" actId="14100"/>
          <ac:spMkLst>
            <pc:docMk/>
            <pc:sldMk cId="2142446972" sldId="257"/>
            <ac:spMk id="6" creationId="{E82E9381-7602-3A86-D00F-CEC92E90FEF6}"/>
          </ac:spMkLst>
        </pc:spChg>
      </pc:sldChg>
      <pc:sldChg chg="addSp delSp modSp mod ord setBg delAnim modAnim setClrOvrMap">
        <pc:chgData name="Simon Stauffer" userId="42c72473-c193-43aa-a6e7-8dfea647a213" providerId="ADAL" clId="{49582F8B-8D23-4089-A997-898424CA1088}" dt="2023-03-18T22:13:16.225" v="287"/>
        <pc:sldMkLst>
          <pc:docMk/>
          <pc:sldMk cId="3135513154" sldId="258"/>
        </pc:sldMkLst>
        <pc:spChg chg="mod ord">
          <ac:chgData name="Simon Stauffer" userId="42c72473-c193-43aa-a6e7-8dfea647a213" providerId="ADAL" clId="{49582F8B-8D23-4089-A997-898424CA1088}" dt="2023-03-18T22:09:02.648" v="283" actId="26606"/>
          <ac:spMkLst>
            <pc:docMk/>
            <pc:sldMk cId="3135513154" sldId="258"/>
            <ac:spMk id="3" creationId="{EB43D8E6-8705-37B9-A3B7-8BCB6E642EB8}"/>
          </ac:spMkLst>
        </pc:spChg>
        <pc:spChg chg="add del">
          <ac:chgData name="Simon Stauffer" userId="42c72473-c193-43aa-a6e7-8dfea647a213" providerId="ADAL" clId="{49582F8B-8D23-4089-A997-898424CA1088}" dt="2023-03-18T22:09:02.648" v="283" actId="26606"/>
          <ac:spMkLst>
            <pc:docMk/>
            <pc:sldMk cId="3135513154" sldId="258"/>
            <ac:spMk id="9" creationId="{124D9F5B-C72B-41EE-97C2-D3600B62717D}"/>
          </ac:spMkLst>
        </pc:spChg>
        <pc:spChg chg="add">
          <ac:chgData name="Simon Stauffer" userId="42c72473-c193-43aa-a6e7-8dfea647a213" providerId="ADAL" clId="{49582F8B-8D23-4089-A997-898424CA1088}" dt="2023-03-18T22:09:02.648" v="283" actId="26606"/>
          <ac:spMkLst>
            <pc:docMk/>
            <pc:sldMk cId="3135513154" sldId="258"/>
            <ac:spMk id="21" creationId="{124D9F5B-C72B-41EE-97C2-D3600B62717D}"/>
          </ac:spMkLst>
        </pc:spChg>
        <pc:grpChg chg="add del">
          <ac:chgData name="Simon Stauffer" userId="42c72473-c193-43aa-a6e7-8dfea647a213" providerId="ADAL" clId="{49582F8B-8D23-4089-A997-898424CA1088}" dt="2023-03-18T22:09:02.648" v="283" actId="26606"/>
          <ac:grpSpMkLst>
            <pc:docMk/>
            <pc:sldMk cId="3135513154" sldId="258"/>
            <ac:grpSpMk id="11" creationId="{0180A64C-1862-4B1B-8953-FA96DEE4C44F}"/>
          </ac:grpSpMkLst>
        </pc:grpChg>
        <pc:grpChg chg="add">
          <ac:chgData name="Simon Stauffer" userId="42c72473-c193-43aa-a6e7-8dfea647a213" providerId="ADAL" clId="{49582F8B-8D23-4089-A997-898424CA1088}" dt="2023-03-18T22:09:02.648" v="283" actId="26606"/>
          <ac:grpSpMkLst>
            <pc:docMk/>
            <pc:sldMk cId="3135513154" sldId="258"/>
            <ac:grpSpMk id="23" creationId="{0180A64C-1862-4B1B-8953-FA96DEE4C44F}"/>
          </ac:grpSpMkLst>
        </pc:grpChg>
        <pc:picChg chg="add del mod">
          <ac:chgData name="Simon Stauffer" userId="42c72473-c193-43aa-a6e7-8dfea647a213" providerId="ADAL" clId="{49582F8B-8D23-4089-A997-898424CA1088}" dt="2023-03-18T21:38:04.527" v="276" actId="478"/>
          <ac:picMkLst>
            <pc:docMk/>
            <pc:sldMk cId="3135513154" sldId="258"/>
            <ac:picMk id="2" creationId="{364720A6-AE03-3E4A-6A38-108A976B05E0}"/>
          </ac:picMkLst>
        </pc:picChg>
        <pc:picChg chg="add del mod">
          <ac:chgData name="Simon Stauffer" userId="42c72473-c193-43aa-a6e7-8dfea647a213" providerId="ADAL" clId="{49582F8B-8D23-4089-A997-898424CA1088}" dt="2023-03-18T21:43:16.557" v="281" actId="478"/>
          <ac:picMkLst>
            <pc:docMk/>
            <pc:sldMk cId="3135513154" sldId="258"/>
            <ac:picMk id="4" creationId="{63514BC7-C3EF-5960-F708-57C0638EFBD6}"/>
          </ac:picMkLst>
        </pc:picChg>
        <pc:picChg chg="add mod">
          <ac:chgData name="Simon Stauffer" userId="42c72473-c193-43aa-a6e7-8dfea647a213" providerId="ADAL" clId="{49582F8B-8D23-4089-A997-898424CA1088}" dt="2023-03-18T22:09:09.236" v="285" actId="1076"/>
          <ac:picMkLst>
            <pc:docMk/>
            <pc:sldMk cId="3135513154" sldId="258"/>
            <ac:picMk id="5" creationId="{B7A23BAE-A01A-D02A-CDB6-5B48B5AD6874}"/>
          </ac:picMkLst>
        </pc:picChg>
      </pc:sldChg>
      <pc:sldChg chg="ord">
        <pc:chgData name="Simon Stauffer" userId="42c72473-c193-43aa-a6e7-8dfea647a213" providerId="ADAL" clId="{49582F8B-8D23-4089-A997-898424CA1088}" dt="2023-03-18T22:13:26.551" v="289"/>
        <pc:sldMkLst>
          <pc:docMk/>
          <pc:sldMk cId="190891048" sldId="262"/>
        </pc:sldMkLst>
      </pc:sldChg>
      <pc:sldChg chg="addSp delSp modSp mod ord">
        <pc:chgData name="Simon Stauffer" userId="42c72473-c193-43aa-a6e7-8dfea647a213" providerId="ADAL" clId="{49582F8B-8D23-4089-A997-898424CA1088}" dt="2023-03-18T22:13:26.551" v="289"/>
        <pc:sldMkLst>
          <pc:docMk/>
          <pc:sldMk cId="1060541066" sldId="263"/>
        </pc:sldMkLst>
        <pc:picChg chg="add del mod">
          <ac:chgData name="Simon Stauffer" userId="42c72473-c193-43aa-a6e7-8dfea647a213" providerId="ADAL" clId="{49582F8B-8D23-4089-A997-898424CA1088}" dt="2023-03-18T15:47:07.559" v="33" actId="478"/>
          <ac:picMkLst>
            <pc:docMk/>
            <pc:sldMk cId="1060541066" sldId="263"/>
            <ac:picMk id="7" creationId="{4A79BE03-D705-9194-9C4A-7B69A390D5DF}"/>
          </ac:picMkLst>
        </pc:picChg>
        <pc:picChg chg="add del mod">
          <ac:chgData name="Simon Stauffer" userId="42c72473-c193-43aa-a6e7-8dfea647a213" providerId="ADAL" clId="{49582F8B-8D23-4089-A997-898424CA1088}" dt="2023-03-18T15:47:41.750" v="37" actId="478"/>
          <ac:picMkLst>
            <pc:docMk/>
            <pc:sldMk cId="1060541066" sldId="263"/>
            <ac:picMk id="9" creationId="{A01384DE-9A74-B43C-60BF-5F6F8C393296}"/>
          </ac:picMkLst>
        </pc:picChg>
        <pc:picChg chg="add mod">
          <ac:chgData name="Simon Stauffer" userId="42c72473-c193-43aa-a6e7-8dfea647a213" providerId="ADAL" clId="{49582F8B-8D23-4089-A997-898424CA1088}" dt="2023-03-18T15:51:08.640" v="43" actId="1076"/>
          <ac:picMkLst>
            <pc:docMk/>
            <pc:sldMk cId="1060541066" sldId="263"/>
            <ac:picMk id="11" creationId="{1351AFF4-FE0B-6402-1065-0E1D4B469256}"/>
          </ac:picMkLst>
        </pc:picChg>
      </pc:sldChg>
      <pc:sldChg chg="ord">
        <pc:chgData name="Simon Stauffer" userId="42c72473-c193-43aa-a6e7-8dfea647a213" providerId="ADAL" clId="{49582F8B-8D23-4089-A997-898424CA1088}" dt="2023-03-18T22:13:26.551" v="289"/>
        <pc:sldMkLst>
          <pc:docMk/>
          <pc:sldMk cId="889856278" sldId="264"/>
        </pc:sldMkLst>
      </pc:sldChg>
      <pc:sldChg chg="ord">
        <pc:chgData name="Simon Stauffer" userId="42c72473-c193-43aa-a6e7-8dfea647a213" providerId="ADAL" clId="{49582F8B-8D23-4089-A997-898424CA1088}" dt="2023-03-18T22:13:26.551" v="289"/>
        <pc:sldMkLst>
          <pc:docMk/>
          <pc:sldMk cId="2226968158" sldId="265"/>
        </pc:sldMkLst>
      </pc:sldChg>
      <pc:sldChg chg="ord">
        <pc:chgData name="Simon Stauffer" userId="42c72473-c193-43aa-a6e7-8dfea647a213" providerId="ADAL" clId="{49582F8B-8D23-4089-A997-898424CA1088}" dt="2023-03-18T15:52:35.421" v="64"/>
        <pc:sldMkLst>
          <pc:docMk/>
          <pc:sldMk cId="872120767" sldId="266"/>
        </pc:sldMkLst>
      </pc:sldChg>
      <pc:sldChg chg="ord">
        <pc:chgData name="Simon Stauffer" userId="42c72473-c193-43aa-a6e7-8dfea647a213" providerId="ADAL" clId="{49582F8B-8D23-4089-A997-898424CA1088}" dt="2023-03-18T15:52:35.421" v="64"/>
        <pc:sldMkLst>
          <pc:docMk/>
          <pc:sldMk cId="4229204521" sldId="267"/>
        </pc:sldMkLst>
      </pc:sldChg>
      <pc:sldChg chg="ord">
        <pc:chgData name="Simon Stauffer" userId="42c72473-c193-43aa-a6e7-8dfea647a213" providerId="ADAL" clId="{49582F8B-8D23-4089-A997-898424CA1088}" dt="2023-03-18T15:52:35.421" v="64"/>
        <pc:sldMkLst>
          <pc:docMk/>
          <pc:sldMk cId="4201104608" sldId="268"/>
        </pc:sldMkLst>
      </pc:sldChg>
      <pc:sldChg chg="modAnim">
        <pc:chgData name="Simon Stauffer" userId="42c72473-c193-43aa-a6e7-8dfea647a213" providerId="ADAL" clId="{49582F8B-8D23-4089-A997-898424CA1088}" dt="2023-03-18T15:36:12.093" v="2"/>
        <pc:sldMkLst>
          <pc:docMk/>
          <pc:sldMk cId="2448451946" sldId="269"/>
        </pc:sldMkLst>
      </pc:sldChg>
      <pc:sldChg chg="modSp mod modAnim">
        <pc:chgData name="Simon Stauffer" userId="42c72473-c193-43aa-a6e7-8dfea647a213" providerId="ADAL" clId="{49582F8B-8D23-4089-A997-898424CA1088}" dt="2023-03-18T15:36:30.562" v="8"/>
        <pc:sldMkLst>
          <pc:docMk/>
          <pc:sldMk cId="3942964479" sldId="270"/>
        </pc:sldMkLst>
        <pc:spChg chg="mod">
          <ac:chgData name="Simon Stauffer" userId="42c72473-c193-43aa-a6e7-8dfea647a213" providerId="ADAL" clId="{49582F8B-8D23-4089-A997-898424CA1088}" dt="2023-03-18T15:36:24.406" v="6" actId="1076"/>
          <ac:spMkLst>
            <pc:docMk/>
            <pc:sldMk cId="3942964479" sldId="270"/>
            <ac:spMk id="6" creationId="{F46A86CA-4A9C-A492-66EC-3E4424993C34}"/>
          </ac:spMkLst>
        </pc:spChg>
      </pc:sldChg>
      <pc:sldChg chg="addSp delSp modSp new mod setBg">
        <pc:chgData name="Simon Stauffer" userId="42c72473-c193-43aa-a6e7-8dfea647a213" providerId="ADAL" clId="{49582F8B-8D23-4089-A997-898424CA1088}" dt="2023-03-18T16:02:18.292" v="189" actId="26606"/>
        <pc:sldMkLst>
          <pc:docMk/>
          <pc:sldMk cId="3542282437" sldId="271"/>
        </pc:sldMkLst>
        <pc:spChg chg="mod">
          <ac:chgData name="Simon Stauffer" userId="42c72473-c193-43aa-a6e7-8dfea647a213" providerId="ADAL" clId="{49582F8B-8D23-4089-A997-898424CA1088}" dt="2023-03-18T16:02:18.292" v="189" actId="26606"/>
          <ac:spMkLst>
            <pc:docMk/>
            <pc:sldMk cId="3542282437" sldId="271"/>
            <ac:spMk id="2" creationId="{34C33EC7-CD99-BAEF-CCF0-A20BF7AD02CC}"/>
          </ac:spMkLst>
        </pc:spChg>
        <pc:spChg chg="del">
          <ac:chgData name="Simon Stauffer" userId="42c72473-c193-43aa-a6e7-8dfea647a213" providerId="ADAL" clId="{49582F8B-8D23-4089-A997-898424CA1088}" dt="2023-03-18T15:51:59.798" v="45" actId="478"/>
          <ac:spMkLst>
            <pc:docMk/>
            <pc:sldMk cId="3542282437" sldId="271"/>
            <ac:spMk id="3" creationId="{FB3B2159-F06D-E7EC-AA0B-AC02AD695B05}"/>
          </ac:spMkLst>
        </pc:spChg>
        <pc:spChg chg="add">
          <ac:chgData name="Simon Stauffer" userId="42c72473-c193-43aa-a6e7-8dfea647a213" providerId="ADAL" clId="{49582F8B-8D23-4089-A997-898424CA1088}" dt="2023-03-18T16:02:18.292" v="189" actId="26606"/>
          <ac:spMkLst>
            <pc:docMk/>
            <pc:sldMk cId="3542282437" sldId="271"/>
            <ac:spMk id="17" creationId="{4609862E-48F9-45AC-8D44-67A0268A7935}"/>
          </ac:spMkLst>
        </pc:spChg>
        <pc:grpChg chg="add">
          <ac:chgData name="Simon Stauffer" userId="42c72473-c193-43aa-a6e7-8dfea647a213" providerId="ADAL" clId="{49582F8B-8D23-4089-A997-898424CA1088}" dt="2023-03-18T16:02:18.292" v="189" actId="26606"/>
          <ac:grpSpMkLst>
            <pc:docMk/>
            <pc:sldMk cId="3542282437" sldId="271"/>
            <ac:grpSpMk id="19" creationId="{C97986E7-0E3C-4F64-886E-935DDCB83AA7}"/>
          </ac:grpSpMkLst>
        </pc:grpChg>
        <pc:cxnChg chg="add">
          <ac:chgData name="Simon Stauffer" userId="42c72473-c193-43aa-a6e7-8dfea647a213" providerId="ADAL" clId="{49582F8B-8D23-4089-A997-898424CA1088}" dt="2023-03-18T16:02:18.292" v="189" actId="26606"/>
          <ac:cxnSpMkLst>
            <pc:docMk/>
            <pc:sldMk cId="3542282437" sldId="271"/>
            <ac:cxnSpMk id="7" creationId="{FEB90296-CFE0-401D-9CA3-32966EC4F01D}"/>
          </ac:cxnSpMkLst>
        </pc:cxnChg>
        <pc:cxnChg chg="add">
          <ac:chgData name="Simon Stauffer" userId="42c72473-c193-43aa-a6e7-8dfea647a213" providerId="ADAL" clId="{49582F8B-8D23-4089-A997-898424CA1088}" dt="2023-03-18T16:02:18.292" v="189" actId="26606"/>
          <ac:cxnSpMkLst>
            <pc:docMk/>
            <pc:sldMk cId="3542282437" sldId="271"/>
            <ac:cxnSpMk id="9" creationId="{08C9B4EE-7611-4ED9-B356-7BDD377C39B0}"/>
          </ac:cxnSpMkLst>
        </pc:cxnChg>
        <pc:cxnChg chg="add">
          <ac:chgData name="Simon Stauffer" userId="42c72473-c193-43aa-a6e7-8dfea647a213" providerId="ADAL" clId="{49582F8B-8D23-4089-A997-898424CA1088}" dt="2023-03-18T16:02:18.292" v="189" actId="26606"/>
          <ac:cxnSpMkLst>
            <pc:docMk/>
            <pc:sldMk cId="3542282437" sldId="271"/>
            <ac:cxnSpMk id="11" creationId="{4A4F266A-F2F7-47CD-8BBC-E3777E982FD2}"/>
          </ac:cxnSpMkLst>
        </pc:cxnChg>
        <pc:cxnChg chg="add">
          <ac:chgData name="Simon Stauffer" userId="42c72473-c193-43aa-a6e7-8dfea647a213" providerId="ADAL" clId="{49582F8B-8D23-4089-A997-898424CA1088}" dt="2023-03-18T16:02:18.292" v="189" actId="26606"/>
          <ac:cxnSpMkLst>
            <pc:docMk/>
            <pc:sldMk cId="3542282437" sldId="271"/>
            <ac:cxnSpMk id="13" creationId="{20D69C80-8919-4A32-B897-F2A21F940574}"/>
          </ac:cxnSpMkLst>
        </pc:cxnChg>
        <pc:cxnChg chg="add">
          <ac:chgData name="Simon Stauffer" userId="42c72473-c193-43aa-a6e7-8dfea647a213" providerId="ADAL" clId="{49582F8B-8D23-4089-A997-898424CA1088}" dt="2023-03-18T16:02:18.292" v="189" actId="26606"/>
          <ac:cxnSpMkLst>
            <pc:docMk/>
            <pc:sldMk cId="3542282437" sldId="271"/>
            <ac:cxnSpMk id="15" creationId="{F427B072-CC5B-481B-9719-8CD4C54444BE}"/>
          </ac:cxnSpMkLst>
        </pc:cxnChg>
      </pc:sldChg>
      <pc:sldChg chg="modSp new mod modAnim">
        <pc:chgData name="Simon Stauffer" userId="42c72473-c193-43aa-a6e7-8dfea647a213" providerId="ADAL" clId="{49582F8B-8D23-4089-A997-898424CA1088}" dt="2023-03-18T16:04:16.675" v="271"/>
        <pc:sldMkLst>
          <pc:docMk/>
          <pc:sldMk cId="1645087710" sldId="272"/>
        </pc:sldMkLst>
        <pc:spChg chg="mod">
          <ac:chgData name="Simon Stauffer" userId="42c72473-c193-43aa-a6e7-8dfea647a213" providerId="ADAL" clId="{49582F8B-8D23-4089-A997-898424CA1088}" dt="2023-03-18T15:55:14.317" v="74" actId="20577"/>
          <ac:spMkLst>
            <pc:docMk/>
            <pc:sldMk cId="1645087710" sldId="272"/>
            <ac:spMk id="2" creationId="{520AFA2F-AAFE-AB24-8F11-EA5C330E2DCE}"/>
          </ac:spMkLst>
        </pc:spChg>
        <pc:spChg chg="mod">
          <ac:chgData name="Simon Stauffer" userId="42c72473-c193-43aa-a6e7-8dfea647a213" providerId="ADAL" clId="{49582F8B-8D23-4089-A997-898424CA1088}" dt="2023-03-18T16:04:10.364" v="270" actId="20577"/>
          <ac:spMkLst>
            <pc:docMk/>
            <pc:sldMk cId="1645087710" sldId="272"/>
            <ac:spMk id="3" creationId="{51DBC092-09F3-0767-8C3B-3884FD4CF57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248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95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46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1984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933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9511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43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389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065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052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9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623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8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409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03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0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8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07F941F0-26FE-F76D-8223-8CA7AE080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3082" y="3843868"/>
            <a:ext cx="5233180" cy="15647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Modul 335</a:t>
            </a:r>
          </a:p>
          <a:p>
            <a:r>
              <a:rPr lang="en-US" dirty="0"/>
              <a:t>Simon</a:t>
            </a:r>
          </a:p>
        </p:txBody>
      </p:sp>
      <p:pic>
        <p:nvPicPr>
          <p:cNvPr id="6" name="Grafik 5" descr="Ein Bild, das Text, Schild enthält.&#10;&#10;Automatisch generierte Beschreibung">
            <a:extLst>
              <a:ext uri="{FF2B5EF4-FFF2-40B4-BE49-F238E27FC236}">
                <a16:creationId xmlns:a16="http://schemas.microsoft.com/office/drawing/2014/main" id="{252C578B-C236-D4D4-3723-48189074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33" y="1264416"/>
            <a:ext cx="4004489" cy="4004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915C961-4E21-A710-F705-5C5F38020428}"/>
              </a:ext>
            </a:extLst>
          </p:cNvPr>
          <p:cNvSpPr txBox="1"/>
          <p:nvPr/>
        </p:nvSpPr>
        <p:spPr>
          <a:xfrm>
            <a:off x="5526256" y="2920538"/>
            <a:ext cx="3158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5400" dirty="0" err="1"/>
              <a:t>SaveUp</a:t>
            </a:r>
            <a:endParaRPr lang="de-CH" sz="5400" dirty="0"/>
          </a:p>
        </p:txBody>
      </p:sp>
    </p:spTree>
    <p:extLst>
      <p:ext uri="{BB962C8B-B14F-4D97-AF65-F5344CB8AC3E}">
        <p14:creationId xmlns:p14="http://schemas.microsoft.com/office/powerpoint/2010/main" val="1210464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F2966-9449-1F23-6F17-15D6E691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62" y="467782"/>
            <a:ext cx="8534400" cy="1507067"/>
          </a:xfrm>
        </p:spPr>
        <p:txBody>
          <a:bodyPr/>
          <a:lstStyle/>
          <a:p>
            <a:r>
              <a:rPr lang="de-CH" dirty="0"/>
              <a:t>Use Case</a:t>
            </a:r>
          </a:p>
        </p:txBody>
      </p:sp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464F04E-508E-303C-3012-56FA79E3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28" y="1491419"/>
            <a:ext cx="6366747" cy="511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1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F2966-9449-1F23-6F17-15D6E691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62" y="467782"/>
            <a:ext cx="8534400" cy="1507067"/>
          </a:xfrm>
        </p:spPr>
        <p:txBody>
          <a:bodyPr/>
          <a:lstStyle/>
          <a:p>
            <a:r>
              <a:rPr lang="de-CH" dirty="0"/>
              <a:t>Architektur</a:t>
            </a:r>
          </a:p>
        </p:txBody>
      </p:sp>
      <p:pic>
        <p:nvPicPr>
          <p:cNvPr id="11" name="Grafik 10" descr="Ein Bild, das Text, Screenshot, Uhr enthält.&#10;&#10;Automatisch generierte Beschreibung">
            <a:extLst>
              <a:ext uri="{FF2B5EF4-FFF2-40B4-BE49-F238E27FC236}">
                <a16:creationId xmlns:a16="http://schemas.microsoft.com/office/drawing/2014/main" id="{1351AFF4-FE0B-6402-1065-0E1D4B469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36" y="1735690"/>
            <a:ext cx="8761339" cy="370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41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F2966-9449-1F23-6F17-15D6E691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62" y="467782"/>
            <a:ext cx="8534400" cy="1507067"/>
          </a:xfrm>
        </p:spPr>
        <p:txBody>
          <a:bodyPr/>
          <a:lstStyle/>
          <a:p>
            <a:r>
              <a:rPr lang="de-CH" dirty="0"/>
              <a:t>Sequenz Diagramm </a:t>
            </a:r>
          </a:p>
        </p:txBody>
      </p:sp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DCD5976-7568-E439-82D2-EC576149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74" y="1724083"/>
            <a:ext cx="8125326" cy="46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56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F2966-9449-1F23-6F17-15D6E691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2" y="259289"/>
            <a:ext cx="5087938" cy="1507067"/>
          </a:xfrm>
        </p:spPr>
        <p:txBody>
          <a:bodyPr/>
          <a:lstStyle/>
          <a:p>
            <a:r>
              <a:rPr lang="de-CH" dirty="0"/>
              <a:t>Sequenz Diagramm Komplex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3E828F6-B573-5336-8CBC-47B29F14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239182"/>
            <a:ext cx="4133850" cy="628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68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F2966-9449-1F23-6F17-15D6E691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59290"/>
            <a:ext cx="10363201" cy="1198036"/>
          </a:xfrm>
        </p:spPr>
        <p:txBody>
          <a:bodyPr/>
          <a:lstStyle/>
          <a:p>
            <a:r>
              <a:rPr lang="de-CH" dirty="0"/>
              <a:t>Sequenz Diagramm Mit Code </a:t>
            </a:r>
          </a:p>
        </p:txBody>
      </p:sp>
      <p:pic>
        <p:nvPicPr>
          <p:cNvPr id="4" name="Grafik 3" descr="Ein Bild, das Text, Screenshot, Im Haus enthält.&#10;&#10;Automatisch generierte Beschreibung">
            <a:extLst>
              <a:ext uri="{FF2B5EF4-FFF2-40B4-BE49-F238E27FC236}">
                <a16:creationId xmlns:a16="http://schemas.microsoft.com/office/drawing/2014/main" id="{14D9FDE5-0FF3-4665-77C7-B3FA03461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235541"/>
            <a:ext cx="9534526" cy="536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0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F2966-9449-1F23-6F17-15D6E691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59290"/>
            <a:ext cx="10363201" cy="1198036"/>
          </a:xfrm>
        </p:spPr>
        <p:txBody>
          <a:bodyPr/>
          <a:lstStyle/>
          <a:p>
            <a:r>
              <a:rPr lang="de-CH" dirty="0"/>
              <a:t>Sequenz Diagramm Mit Code </a:t>
            </a:r>
          </a:p>
        </p:txBody>
      </p:sp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E986E2FA-B898-FC1D-4EE1-BF1F191A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245789"/>
            <a:ext cx="9516305" cy="5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04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F2966-9449-1F23-6F17-15D6E691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59290"/>
            <a:ext cx="10363201" cy="1198036"/>
          </a:xfrm>
        </p:spPr>
        <p:txBody>
          <a:bodyPr/>
          <a:lstStyle/>
          <a:p>
            <a:r>
              <a:rPr lang="de-CH" dirty="0"/>
              <a:t>Sequenz Diagramm Mit Code 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981BB73-7003-0F4B-3954-B45964F6D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276350"/>
            <a:ext cx="9465736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04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AFA2F-AAFE-AB24-8F11-EA5C330E2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162" y="296332"/>
            <a:ext cx="8534400" cy="1507067"/>
          </a:xfrm>
        </p:spPr>
        <p:txBody>
          <a:bodyPr/>
          <a:lstStyle/>
          <a:p>
            <a:r>
              <a:rPr lang="de-CH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DBC092-09F3-0767-8C3B-3884FD4CF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162" y="1920873"/>
            <a:ext cx="8534400" cy="3615267"/>
          </a:xfrm>
        </p:spPr>
        <p:txBody>
          <a:bodyPr/>
          <a:lstStyle/>
          <a:p>
            <a:r>
              <a:rPr lang="de-CH" dirty="0"/>
              <a:t>Maui hat noch viele Kinderkrankheiten</a:t>
            </a:r>
          </a:p>
          <a:p>
            <a:r>
              <a:rPr lang="de-CH" dirty="0"/>
              <a:t>Kleine Probleme brauchen am meisten Zeit</a:t>
            </a:r>
          </a:p>
          <a:p>
            <a:r>
              <a:rPr lang="de-CH" dirty="0"/>
              <a:t>Frustrierend</a:t>
            </a:r>
          </a:p>
          <a:p>
            <a:r>
              <a:rPr lang="de-CH" dirty="0"/>
              <a:t>Sequenz Diagramm gelernt</a:t>
            </a:r>
          </a:p>
          <a:p>
            <a:r>
              <a:rPr lang="de-CH" dirty="0"/>
              <a:t>Auf Play Store veröffentlichen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4508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1127EF-1EA0-35A4-B720-D1B481ACF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03" y="1625600"/>
            <a:ext cx="8534400" cy="7501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2800" dirty="0"/>
              <a:t>Ich habe die Lösung!</a:t>
            </a:r>
          </a:p>
        </p:txBody>
      </p:sp>
      <p:pic>
        <p:nvPicPr>
          <p:cNvPr id="5" name="Grafik 4" descr="Ein Bild, das Text, Schild, Vektorgrafiken enthält.&#10;&#10;Automatisch generierte Beschreibung">
            <a:extLst>
              <a:ext uri="{FF2B5EF4-FFF2-40B4-BE49-F238E27FC236}">
                <a16:creationId xmlns:a16="http://schemas.microsoft.com/office/drawing/2014/main" id="{DF835433-7C94-D69A-E7AE-696E22760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755241"/>
            <a:ext cx="7157269" cy="297361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82E9381-7602-3A86-D00F-CEC92E90FEF6}"/>
              </a:ext>
            </a:extLst>
          </p:cNvPr>
          <p:cNvSpPr txBox="1"/>
          <p:nvPr/>
        </p:nvSpPr>
        <p:spPr>
          <a:xfrm>
            <a:off x="684211" y="969248"/>
            <a:ext cx="59474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/>
              <a:t>Wir alle möchten sparen.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4244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54759E-A3BE-2C0A-A1EA-51FFE4052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62" y="343957"/>
            <a:ext cx="8534400" cy="1507067"/>
          </a:xfrm>
        </p:spPr>
        <p:txBody>
          <a:bodyPr/>
          <a:lstStyle/>
          <a:p>
            <a:r>
              <a:rPr lang="de-CH" dirty="0"/>
              <a:t>Designe Variante a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6D0EF24-BB43-FC38-5EAB-45861665C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114" y="1851024"/>
            <a:ext cx="2205919" cy="4457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D6C25DC-8EE8-D4D6-3C86-383A11F2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164" y="1851024"/>
            <a:ext cx="2205919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76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54759E-A3BE-2C0A-A1EA-51FFE4052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62" y="343957"/>
            <a:ext cx="8534400" cy="1507067"/>
          </a:xfrm>
        </p:spPr>
        <p:txBody>
          <a:bodyPr/>
          <a:lstStyle/>
          <a:p>
            <a:r>
              <a:rPr lang="de-CH"/>
              <a:t>Designe Variante B</a:t>
            </a: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E98AEF2-6E77-2907-F2DA-0F7760E75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466" y="1609723"/>
            <a:ext cx="2811333" cy="4978401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0A45028-2585-1D03-DA64-42D624EFB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536" y="1609723"/>
            <a:ext cx="2811333" cy="49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8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54759E-A3BE-2C0A-A1EA-51FFE4052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62" y="343957"/>
            <a:ext cx="8534400" cy="1507067"/>
          </a:xfrm>
        </p:spPr>
        <p:txBody>
          <a:bodyPr/>
          <a:lstStyle/>
          <a:p>
            <a:r>
              <a:rPr lang="de-CH" dirty="0"/>
              <a:t>Designe Variante Final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CD3AB0B-D1F0-29DB-94FE-81BB96DB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617265"/>
            <a:ext cx="2851897" cy="5050234"/>
          </a:xfrm>
          <a:prstGeom prst="rect">
            <a:avLst/>
          </a:prstGeom>
        </p:spPr>
      </p:pic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08707C73-D820-6A58-341F-15EDF1744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481" y="1617265"/>
            <a:ext cx="2851898" cy="505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82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D9F5B-C72B-41EE-97C2-D3600B627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fzeichnung_SaveUp">
            <a:hlinkClick r:id="" action="ppaction://media"/>
            <a:extLst>
              <a:ext uri="{FF2B5EF4-FFF2-40B4-BE49-F238E27FC236}">
                <a16:creationId xmlns:a16="http://schemas.microsoft.com/office/drawing/2014/main" id="{B7A23BAE-A01A-D02A-CDB6-5B48B5AD68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1641" y="97332"/>
            <a:ext cx="2932716" cy="637547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43D8E6-8705-37B9-A3B7-8BCB6E642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85800"/>
            <a:ext cx="4819653" cy="3615267"/>
          </a:xfrm>
        </p:spPr>
        <p:txBody>
          <a:bodyPr>
            <a:normAutofit/>
          </a:bodyPr>
          <a:lstStyle/>
          <a:p>
            <a:r>
              <a:rPr lang="de-CH" sz="1800" dirty="0">
                <a:solidFill>
                  <a:srgbClr val="0F496F"/>
                </a:solidFill>
              </a:rPr>
              <a:t>Vorführung der Applikation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80A64C-1862-4B1B-8953-FA96DEE4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2859A51-B3CA-4126-956F-D0DCCBA21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ECA05ED-FBC3-48F4-8E6D-AB89EC608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EE24CC5-F080-45A3-B2B4-59A7BCA5A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3EC6EC2-2351-427C-90C2-F10791573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524D87A-9540-4F77-B006-823176623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551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C79A6-CF08-1FC9-C848-13575EC47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7" y="448732"/>
            <a:ext cx="8534400" cy="970493"/>
          </a:xfrm>
        </p:spPr>
        <p:txBody>
          <a:bodyPr/>
          <a:lstStyle/>
          <a:p>
            <a:r>
              <a:rPr lang="de-CH" dirty="0"/>
              <a:t>Zukunft der App</a:t>
            </a:r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4C7CFB9-82E3-3F14-A1A6-35BF65D5F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187" y="364330"/>
            <a:ext cx="3543300" cy="627459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46A86CA-4A9C-A492-66EC-3E4424993C34}"/>
              </a:ext>
            </a:extLst>
          </p:cNvPr>
          <p:cNvSpPr txBox="1"/>
          <p:nvPr/>
        </p:nvSpPr>
        <p:spPr>
          <a:xfrm>
            <a:off x="579437" y="2105025"/>
            <a:ext cx="404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/>
              <a:t>Mit Freunden vergleichen </a:t>
            </a:r>
          </a:p>
        </p:txBody>
      </p:sp>
    </p:spTree>
    <p:extLst>
      <p:ext uri="{BB962C8B-B14F-4D97-AF65-F5344CB8AC3E}">
        <p14:creationId xmlns:p14="http://schemas.microsoft.com/office/powerpoint/2010/main" val="244845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C79A6-CF08-1FC9-C848-13575EC47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7" y="448732"/>
            <a:ext cx="8534400" cy="970493"/>
          </a:xfrm>
        </p:spPr>
        <p:txBody>
          <a:bodyPr/>
          <a:lstStyle/>
          <a:p>
            <a:r>
              <a:rPr lang="de-CH" dirty="0"/>
              <a:t>Zukunft der App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46A86CA-4A9C-A492-66EC-3E4424993C34}"/>
              </a:ext>
            </a:extLst>
          </p:cNvPr>
          <p:cNvSpPr txBox="1"/>
          <p:nvPr/>
        </p:nvSpPr>
        <p:spPr>
          <a:xfrm>
            <a:off x="446087" y="2058844"/>
            <a:ext cx="4049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/>
              <a:t>Eigene Ziele</a:t>
            </a:r>
          </a:p>
          <a:p>
            <a:r>
              <a:rPr lang="de-CH" sz="2400" dirty="0"/>
              <a:t>Erreichtes teilen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D476C9AC-D33B-800A-727F-AAC86DAD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87" y="190500"/>
            <a:ext cx="36576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6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4C33EC7-CD99-BAEF-CCF0-A20BF7AD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Technischer Teil</a:t>
            </a:r>
          </a:p>
        </p:txBody>
      </p:sp>
    </p:spTree>
    <p:extLst>
      <p:ext uri="{BB962C8B-B14F-4D97-AF65-F5344CB8AC3E}">
        <p14:creationId xmlns:p14="http://schemas.microsoft.com/office/powerpoint/2010/main" val="3542282437"/>
      </p:ext>
    </p:extLst>
  </p:cSld>
  <p:clrMapOvr>
    <a:masterClrMapping/>
  </p:clrMapOvr>
</p:sld>
</file>

<file path=ppt/theme/theme1.xml><?xml version="1.0" encoding="utf-8"?>
<a:theme xmlns:a="http://schemas.openxmlformats.org/drawingml/2006/main" name="Segment">
  <a:themeElements>
    <a:clrScheme name="Segment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gmen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gmen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81</Words>
  <Application>Microsoft Office PowerPoint</Application>
  <PresentationFormat>Breitbild</PresentationFormat>
  <Paragraphs>28</Paragraphs>
  <Slides>17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0" baseType="lpstr">
      <vt:lpstr>Century Gothic</vt:lpstr>
      <vt:lpstr>Wingdings 3</vt:lpstr>
      <vt:lpstr>Segment</vt:lpstr>
      <vt:lpstr>PowerPoint-Präsentation</vt:lpstr>
      <vt:lpstr>PowerPoint-Präsentation</vt:lpstr>
      <vt:lpstr>Designe Variante a</vt:lpstr>
      <vt:lpstr>Designe Variante B</vt:lpstr>
      <vt:lpstr>Designe Variante Final</vt:lpstr>
      <vt:lpstr>PowerPoint-Präsentation</vt:lpstr>
      <vt:lpstr>Zukunft der App</vt:lpstr>
      <vt:lpstr>Zukunft der App</vt:lpstr>
      <vt:lpstr>Technischer Teil</vt:lpstr>
      <vt:lpstr>Use Case</vt:lpstr>
      <vt:lpstr>Architektur</vt:lpstr>
      <vt:lpstr>Sequenz Diagramm </vt:lpstr>
      <vt:lpstr>Sequenz Diagramm Komplex </vt:lpstr>
      <vt:lpstr>Sequenz Diagramm Mit Code </vt:lpstr>
      <vt:lpstr>Sequenz Diagramm Mit Code </vt:lpstr>
      <vt:lpstr>Sequenz Diagramm Mit Code </vt:lpstr>
      <vt:lpstr>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Simon Stauffer</dc:creator>
  <cp:lastModifiedBy>Simon Stauffer</cp:lastModifiedBy>
  <cp:revision>1</cp:revision>
  <dcterms:created xsi:type="dcterms:W3CDTF">2023-03-18T14:18:01Z</dcterms:created>
  <dcterms:modified xsi:type="dcterms:W3CDTF">2023-03-18T22:13:33Z</dcterms:modified>
</cp:coreProperties>
</file>